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58" r:id="rId2"/>
    <p:sldId id="259" r:id="rId3"/>
    <p:sldId id="260" r:id="rId4"/>
    <p:sldId id="261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514" autoAdjust="0"/>
  </p:normalViewPr>
  <p:slideViewPr>
    <p:cSldViewPr>
      <p:cViewPr varScale="1">
        <p:scale>
          <a:sx n="72" d="100"/>
          <a:sy n="72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7D6E4-98EB-4BB4-94BD-8FDE1EA567E6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8BB9C-A645-4BC6-9EB2-F11F68622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9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Burger king restaurant is among popular brands that sell fast foods such as burgers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8BB9C-A645-4BC6-9EB2-F11F686223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2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I went to buy a burger, I had to wait for twenty minutes than the less than the normal five minutes they had indicated. The second problem was that what I ordered was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less in size and of poor quality than what was advertised.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8BB9C-A645-4BC6-9EB2-F11F686223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86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had to wait for so long before I was served because there were very few personnel serving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even after being served I realized that the burger I was given was small in size and of poor quality.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8BB9C-A645-4BC6-9EB2-F11F686223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21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number of those people serving customers hence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quick customer service and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increase in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sizes and quality of the </a:t>
            </a:r>
            <a:r>
              <a:rPr lang="en-US" sz="1200" kern="1200" dirty="0" smtClean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burgers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8BB9C-A645-4BC6-9EB2-F11F686223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8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</a:t>
            </a:r>
            <a:r>
              <a:rPr lang="en-US" baseline="0" dirty="0" smtClean="0"/>
              <a:t> was poor service delivery at the Burger King restaurant due to less working personnel, the problem was solved when more working personnel were hired after I made the complaint to the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8BB9C-A645-4BC6-9EB2-F11F686223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31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management listen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their customers and improve on their services.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8BB9C-A645-4BC6-9EB2-F11F686223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44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FpmXqPyrd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BURGER KING RESTAURANT</a:t>
            </a:r>
            <a:endParaRPr lang="en-US" dirty="0"/>
          </a:p>
        </p:txBody>
      </p:sp>
      <p:pic>
        <p:nvPicPr>
          <p:cNvPr id="4" name="Picture 2" descr="Image result for king burger restauran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055" y="1600200"/>
            <a:ext cx="5989745" cy="398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986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Waiting for too long</a:t>
            </a:r>
          </a:p>
          <a:p>
            <a:r>
              <a:rPr lang="en-US" sz="3600" dirty="0"/>
              <a:t>Burger not same size and quality as advertised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289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Waiting for too long</a:t>
            </a:r>
          </a:p>
          <a:p>
            <a:r>
              <a:rPr lang="en-US" sz="3200" dirty="0">
                <a:hlinkClick r:id="rId3"/>
              </a:rPr>
              <a:t>https://www.youtube.com/watch?v=AFpmXqPyrdY</a:t>
            </a:r>
            <a:endParaRPr lang="en-US" sz="3200" dirty="0"/>
          </a:p>
          <a:p>
            <a:r>
              <a:rPr lang="en-US" sz="3200" dirty="0"/>
              <a:t>Burger not same size and quality as advertised</a:t>
            </a:r>
          </a:p>
          <a:p>
            <a:r>
              <a:rPr lang="en-US" sz="3200" dirty="0"/>
              <a:t>https://www.youtube.com/watch?v=XrZFM2nvLXA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63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Faster service delivery </a:t>
            </a:r>
          </a:p>
          <a:p>
            <a:r>
              <a:rPr lang="en-US" sz="3600" dirty="0"/>
              <a:t>Good quality burgers </a:t>
            </a:r>
          </a:p>
          <a:p>
            <a:endParaRPr lang="en-US" dirty="0"/>
          </a:p>
        </p:txBody>
      </p:sp>
      <p:pic>
        <p:nvPicPr>
          <p:cNvPr id="4" name="Picture 2" descr="Image result for a happy customer carrying a burger at  king burger restaura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83174"/>
            <a:ext cx="3124200" cy="277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104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Define:</a:t>
            </a:r>
            <a:r>
              <a:rPr lang="en-US" sz="2800" dirty="0"/>
              <a:t> waiting for too long and burger not same size as advertised</a:t>
            </a:r>
          </a:p>
          <a:p>
            <a:r>
              <a:rPr lang="en-US" sz="2800" b="1" dirty="0"/>
              <a:t>Measure: </a:t>
            </a:r>
            <a:r>
              <a:rPr lang="en-US" sz="2800" dirty="0"/>
              <a:t>less working personnel </a:t>
            </a:r>
            <a:endParaRPr lang="en-US" sz="2800" b="1" dirty="0"/>
          </a:p>
          <a:p>
            <a:r>
              <a:rPr lang="en-US" sz="2800" b="1" dirty="0"/>
              <a:t>Analyze: </a:t>
            </a:r>
            <a:r>
              <a:rPr lang="en-US" sz="2800" dirty="0"/>
              <a:t>many customers flocking in for the burgers</a:t>
            </a:r>
          </a:p>
          <a:p>
            <a:r>
              <a:rPr lang="en-US" sz="2800" b="1" dirty="0"/>
              <a:t>Improve</a:t>
            </a:r>
            <a:r>
              <a:rPr lang="en-US" sz="2800" dirty="0"/>
              <a:t>: Increase the number of working personnel and quality of burgers</a:t>
            </a:r>
          </a:p>
          <a:p>
            <a:r>
              <a:rPr lang="en-US" sz="2800" b="1" dirty="0"/>
              <a:t>Control: </a:t>
            </a:r>
            <a:r>
              <a:rPr lang="en-US" sz="2800" dirty="0"/>
              <a:t>listening to customer complaints and improving in service delivery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15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Increase the number of personnel </a:t>
            </a:r>
          </a:p>
          <a:p>
            <a:r>
              <a:rPr lang="en-US" sz="4000" dirty="0"/>
              <a:t>Increase the sizes and quality of burgers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812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</TotalTime>
  <Words>285</Words>
  <Application>Microsoft Office PowerPoint</Application>
  <PresentationFormat>On-screen Show (4:3)</PresentationFormat>
  <Paragraphs>33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BURGER KING RESTAURANT</vt:lpstr>
      <vt:lpstr>INTRODUCTION</vt:lpstr>
      <vt:lpstr>OBJECTIVE</vt:lpstr>
      <vt:lpstr>SOLUTION</vt:lpstr>
      <vt:lpstr>DMAIC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BURGER KING RESTAURANT</dc:title>
  <dc:creator>Kanyoi</dc:creator>
  <cp:lastModifiedBy>Kanyoi</cp:lastModifiedBy>
  <cp:revision>6</cp:revision>
  <dcterms:created xsi:type="dcterms:W3CDTF">2006-08-16T00:00:00Z</dcterms:created>
  <dcterms:modified xsi:type="dcterms:W3CDTF">2018-10-08T03:53:03Z</dcterms:modified>
</cp:coreProperties>
</file>